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9" r:id="rId3"/>
    <p:sldId id="258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66" r:id="rId13"/>
    <p:sldId id="267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94"/>
    <p:restoredTop sz="94464"/>
  </p:normalViewPr>
  <p:slideViewPr>
    <p:cSldViewPr snapToGrid="0" snapToObjects="1">
      <p:cViewPr varScale="1">
        <p:scale>
          <a:sx n="74" d="100"/>
          <a:sy n="74" d="100"/>
        </p:scale>
        <p:origin x="208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ABA45-8F61-8F4A-9969-CEA4F0C2BD0B}" type="datetimeFigureOut">
              <a:rPr lang="en-US" smtClean="0"/>
              <a:t>1/29/18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956FF2-48BF-2E45-92CA-6C130055D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72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956FF2-48BF-2E45-92CA-6C130055DA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9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17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74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52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356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5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55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77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54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55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098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84A66-D643-FD4B-9B07-592E1057378E}" type="datetimeFigureOut">
              <a:rPr lang="en-US" smtClean="0"/>
              <a:t>1/29/18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1D318-AA57-D542-B263-EA11EE62D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36801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5400" dirty="0" smtClean="0"/>
              <a:t>Modern Programming Practices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916613"/>
            <a:ext cx="9144000" cy="16557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47235" y="228918"/>
            <a:ext cx="2811780" cy="160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4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402115"/>
            <a:ext cx="8710611" cy="1128713"/>
          </a:xfrm>
        </p:spPr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pic>
        <p:nvPicPr>
          <p:cNvPr id="5" name="Picture 4" descr="../../../../../Users/jamsrandorjb/Documents/test/EnglishLearningOnline/Documents/UseC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692" y="643572"/>
            <a:ext cx="5936615" cy="55708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890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402115"/>
            <a:ext cx="8710611" cy="1128713"/>
          </a:xfrm>
        </p:spPr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352296"/>
              </p:ext>
            </p:extLst>
          </p:nvPr>
        </p:nvGraphicFramePr>
        <p:xfrm>
          <a:off x="2053086" y="1466491"/>
          <a:ext cx="8505646" cy="3963952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4253780"/>
                <a:gridCol w="4251866"/>
              </a:tblGrid>
              <a:tr h="960818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WITHDRAW_MONEY Use Case Description: </a:t>
                      </a:r>
                      <a:r>
                        <a:rPr lang="en-US" sz="2000" dirty="0" smtClean="0">
                          <a:effectLst/>
                        </a:rPr>
                        <a:t>Student</a:t>
                      </a:r>
                      <a:endParaRPr lang="en-US" sz="1600" dirty="0">
                        <a:effectLst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3613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User Action</a:t>
                      </a:r>
                      <a:endParaRPr lang="en-US" sz="16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System Response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536137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600">
                          <a:effectLst/>
                        </a:rPr>
                        <a:t>register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600" dirty="0">
                          <a:effectLst/>
                        </a:rPr>
                        <a:t>create the user </a:t>
                      </a:r>
                      <a:r>
                        <a:rPr lang="en-US" sz="1600" dirty="0" err="1">
                          <a:effectLst/>
                        </a:rPr>
                        <a:t>infor</a:t>
                      </a:r>
                      <a:endParaRPr lang="en-US" sz="16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41096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2.</a:t>
                      </a:r>
                      <a:r>
                        <a:rPr lang="en-US" sz="1600" baseline="0" dirty="0" smtClean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 login</a:t>
                      </a:r>
                      <a:endParaRPr lang="en-US" sz="16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2.    access into the </a:t>
                      </a:r>
                      <a:endParaRPr lang="en-US" sz="16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753627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3.</a:t>
                      </a:r>
                      <a:r>
                        <a:rPr lang="en-US" sz="1600" dirty="0" smtClean="0">
                          <a:effectLst/>
                        </a:rPr>
                        <a:t> enroll course</a:t>
                      </a:r>
                      <a:endParaRPr lang="en-US" sz="1600" dirty="0" smtClean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3.   add  the course to the student</a:t>
                      </a:r>
                      <a:endParaRPr lang="en-US" sz="16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536137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Calibri" charset="0"/>
                          <a:ea typeface="Calibri" charset="0"/>
                          <a:cs typeface="Times New Roman" charset="0"/>
                        </a:rPr>
                        <a:t>4. </a:t>
                      </a:r>
                      <a:r>
                        <a:rPr lang="en-US" sz="1600" dirty="0" smtClean="0">
                          <a:effectLst/>
                        </a:rPr>
                        <a:t>download the material</a:t>
                      </a:r>
                      <a:endParaRPr lang="en-US" sz="1600" dirty="0" smtClean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4. return the material file</a:t>
                      </a:r>
                      <a:endParaRPr lang="en-US" sz="16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325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402115"/>
            <a:ext cx="8710611" cy="1128713"/>
          </a:xfrm>
        </p:spPr>
        <p:txBody>
          <a:bodyPr/>
          <a:lstStyle/>
          <a:p>
            <a:r>
              <a:rPr lang="en-US" dirty="0" smtClean="0"/>
              <a:t>Sequence Diagram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pic>
        <p:nvPicPr>
          <p:cNvPr id="6" name="Picture 5" descr="../../../../../Users/jamsrandorjb/Documents/test/EnglishLearningOnline/Documents/SequenceDiagram_pr_EnglishLear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592" y="880426"/>
            <a:ext cx="8416608" cy="51639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0754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402115"/>
            <a:ext cx="8710611" cy="1128713"/>
          </a:xfrm>
        </p:spPr>
        <p:txBody>
          <a:bodyPr/>
          <a:lstStyle/>
          <a:p>
            <a:r>
              <a:rPr lang="en-US" dirty="0" smtClean="0"/>
              <a:t>Sequence Diagram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2252661" y="911860"/>
            <a:ext cx="8162926" cy="504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5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175418"/>
            <a:ext cx="8710611" cy="1128713"/>
          </a:xfrm>
        </p:spPr>
        <p:txBody>
          <a:bodyPr>
            <a:normAutofit/>
          </a:bodyPr>
          <a:lstStyle/>
          <a:p>
            <a:r>
              <a:rPr lang="en-US" dirty="0" smtClean="0"/>
              <a:t>Experience  Share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85067" y="1574799"/>
            <a:ext cx="592666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2000" b="1" dirty="0" smtClean="0"/>
              <a:t>Libs: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/>
              <a:t>commons-</a:t>
            </a:r>
            <a:r>
              <a:rPr lang="en-US" dirty="0" err="1" smtClean="0"/>
              <a:t>fileupload</a:t>
            </a:r>
            <a:r>
              <a:rPr lang="en-US" dirty="0" smtClean="0"/>
              <a:t> </a:t>
            </a:r>
            <a:r>
              <a:rPr lang="en-US" dirty="0" err="1" smtClean="0"/>
              <a:t>use,it</a:t>
            </a:r>
            <a:r>
              <a:rPr lang="en-US" dirty="0" smtClean="0"/>
              <a:t> should be also put into the </a:t>
            </a:r>
            <a:r>
              <a:rPr lang="en-US" dirty="0" err="1" smtClean="0"/>
              <a:t>tomact</a:t>
            </a:r>
            <a:r>
              <a:rPr lang="en-US" dirty="0"/>
              <a:t> installation </a:t>
            </a:r>
            <a:r>
              <a:rPr lang="en-US" dirty="0" smtClean="0"/>
              <a:t>path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2000" b="1" dirty="0" smtClean="0"/>
              <a:t>Database: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/>
              <a:t>c</a:t>
            </a:r>
            <a:r>
              <a:rPr lang="en-US" dirty="0" smtClean="0"/>
              <a:t>reate </a:t>
            </a:r>
            <a:r>
              <a:rPr lang="en-US" dirty="0" err="1" smtClean="0"/>
              <a:t>database:</a:t>
            </a:r>
            <a:r>
              <a:rPr lang="en-US" i="1" dirty="0" err="1" smtClean="0"/>
              <a:t>B_URL_INIT</a:t>
            </a:r>
            <a:r>
              <a:rPr lang="en-US" i="1" dirty="0" smtClean="0"/>
              <a:t> </a:t>
            </a:r>
            <a:r>
              <a:rPr lang="en-US" i="1" dirty="0"/>
              <a:t>= "</a:t>
            </a:r>
            <a:r>
              <a:rPr lang="en-US" i="1" dirty="0" err="1"/>
              <a:t>jdbc:mysql</a:t>
            </a:r>
            <a:r>
              <a:rPr lang="en-US" i="1" dirty="0"/>
              <a:t>://</a:t>
            </a:r>
            <a:r>
              <a:rPr lang="en-US" i="1" dirty="0" smtClean="0"/>
              <a:t>localhost:3306”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i="1" dirty="0" err="1" smtClean="0"/>
              <a:t>getConnection:</a:t>
            </a:r>
            <a:r>
              <a:rPr lang="en-US" dirty="0" err="1" smtClean="0"/>
              <a:t>jdbc:mysql</a:t>
            </a:r>
            <a:r>
              <a:rPr lang="en-US" dirty="0"/>
              <a:t>://</a:t>
            </a:r>
            <a:r>
              <a:rPr lang="en-US" dirty="0" smtClean="0"/>
              <a:t>localhost:3306/</a:t>
            </a:r>
            <a:r>
              <a:rPr lang="en-US" dirty="0" err="1" smtClean="0"/>
              <a:t>db_englishlearningonline</a:t>
            </a:r>
            <a:endParaRPr lang="en-US" dirty="0" smtClean="0"/>
          </a:p>
          <a:p>
            <a:pPr marL="285750" indent="-285750">
              <a:buFont typeface="Wingdings" charset="2"/>
              <a:buChar char="§"/>
            </a:pPr>
            <a:r>
              <a:rPr lang="en-US" sz="2000" b="1" dirty="0" smtClean="0"/>
              <a:t>Others: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/>
              <a:t>Clear </a:t>
            </a:r>
            <a:r>
              <a:rPr lang="en-US" dirty="0" smtClean="0"/>
              <a:t>architecture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/>
              <a:t>Code management</a:t>
            </a:r>
            <a:endParaRPr lang="en-US" dirty="0" smtClean="0"/>
          </a:p>
          <a:p>
            <a:pPr marL="285750" indent="-285750">
              <a:buFont typeface="Wingdings" charset="2"/>
              <a:buChar char="§"/>
            </a:pPr>
            <a:endParaRPr lang="en-US" dirty="0" smtClean="0"/>
          </a:p>
          <a:p>
            <a:pPr marL="285750" indent="-285750">
              <a:buFont typeface="Wingdings" charset="2"/>
              <a:buChar char="§"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34935" y="5418657"/>
            <a:ext cx="5757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Welcome to discuss technical issues any </a:t>
            </a:r>
            <a:r>
              <a:rPr lang="en-US" sz="2000" dirty="0" smtClean="0"/>
              <a:t>time!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245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36801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5400" dirty="0" smtClean="0"/>
              <a:t>Thank You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916613"/>
            <a:ext cx="9144000" cy="1655762"/>
          </a:xfrm>
        </p:spPr>
        <p:txBody>
          <a:bodyPr/>
          <a:lstStyle/>
          <a:p>
            <a:r>
              <a:rPr lang="en-US" dirty="0" smtClean="0"/>
              <a:t>Hui </a:t>
            </a:r>
            <a:r>
              <a:rPr lang="en-US" dirty="0" err="1" smtClean="0"/>
              <a:t>Xiubao</a:t>
            </a:r>
            <a:endParaRPr lang="en-US" dirty="0" smtClean="0"/>
          </a:p>
          <a:p>
            <a:r>
              <a:rPr lang="en-US" dirty="0" err="1" smtClean="0"/>
              <a:t>Jamsrandorj</a:t>
            </a:r>
            <a:r>
              <a:rPr lang="en-US" dirty="0" smtClean="0"/>
              <a:t> B.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47235" y="228918"/>
            <a:ext cx="2811780" cy="160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2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08289"/>
            <a:ext cx="9144000" cy="2387600"/>
          </a:xfrm>
        </p:spPr>
        <p:txBody>
          <a:bodyPr anchor="ctr">
            <a:normAutofit/>
          </a:bodyPr>
          <a:lstStyle/>
          <a:p>
            <a:r>
              <a:rPr lang="en-US" sz="5400" dirty="0" smtClean="0"/>
              <a:t>Who wants to improve his or her English?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916613"/>
            <a:ext cx="9144000" cy="16557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47235" y="228918"/>
            <a:ext cx="2811780" cy="160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55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36801"/>
            <a:ext cx="9144000" cy="2178049"/>
          </a:xfrm>
        </p:spPr>
        <p:txBody>
          <a:bodyPr anchor="ctr">
            <a:normAutofit/>
          </a:bodyPr>
          <a:lstStyle/>
          <a:p>
            <a:r>
              <a:rPr lang="en-US" sz="5400" dirty="0" smtClean="0"/>
              <a:t>English Learning Online System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372100"/>
            <a:ext cx="9144000" cy="1185862"/>
          </a:xfrm>
        </p:spPr>
        <p:txBody>
          <a:bodyPr/>
          <a:lstStyle/>
          <a:p>
            <a:r>
              <a:rPr lang="en-US" dirty="0" smtClean="0"/>
              <a:t>Hui </a:t>
            </a:r>
            <a:r>
              <a:rPr lang="en-US" dirty="0" err="1" smtClean="0"/>
              <a:t>Xiubao</a:t>
            </a:r>
            <a:endParaRPr lang="en-US" dirty="0" smtClean="0"/>
          </a:p>
          <a:p>
            <a:r>
              <a:rPr lang="en-US" dirty="0" err="1" smtClean="0"/>
              <a:t>Jamsrandorj</a:t>
            </a:r>
            <a:r>
              <a:rPr lang="en-US" dirty="0" smtClean="0"/>
              <a:t> B.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547235" y="228918"/>
            <a:ext cx="2811780" cy="16027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25444" y="4243387"/>
            <a:ext cx="3468690" cy="396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Guided </a:t>
            </a:r>
            <a:r>
              <a:rPr lang="en-US" sz="2000" dirty="0"/>
              <a:t>by </a:t>
            </a:r>
            <a:r>
              <a:rPr lang="en-US" sz="2000" dirty="0" err="1"/>
              <a:t>proffesor</a:t>
            </a:r>
            <a:r>
              <a:rPr lang="en-US" sz="2000" dirty="0"/>
              <a:t> </a:t>
            </a:r>
            <a:r>
              <a:rPr lang="en-US" sz="2000" dirty="0" err="1"/>
              <a:t>Shafqat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620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3188" y="365125"/>
            <a:ext cx="8710611" cy="1128713"/>
          </a:xfrm>
        </p:spPr>
        <p:txBody>
          <a:bodyPr/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875" y="2506662"/>
            <a:ext cx="10515600" cy="4351338"/>
          </a:xfrm>
        </p:spPr>
        <p:txBody>
          <a:bodyPr/>
          <a:lstStyle/>
          <a:p>
            <a:r>
              <a:rPr lang="en-US" dirty="0" smtClean="0"/>
              <a:t>There are two sides, student side and professor side</a:t>
            </a:r>
          </a:p>
          <a:p>
            <a:r>
              <a:rPr lang="en-US" dirty="0" smtClean="0"/>
              <a:t>Student: select </a:t>
            </a:r>
            <a:r>
              <a:rPr lang="en-US" dirty="0"/>
              <a:t>the courses, download study materials, and give feedback for the </a:t>
            </a:r>
            <a:r>
              <a:rPr lang="en-US" dirty="0" smtClean="0"/>
              <a:t>course</a:t>
            </a:r>
          </a:p>
          <a:p>
            <a:r>
              <a:rPr lang="en-US" dirty="0" smtClean="0"/>
              <a:t>Professor: </a:t>
            </a:r>
            <a:r>
              <a:rPr lang="en-US" dirty="0"/>
              <a:t>create courses, upload the materials for the course and reply the feedback from the students</a:t>
            </a:r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29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875" y="2506662"/>
            <a:ext cx="10515600" cy="4351338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smtClean="0"/>
              <a:t>Server </a:t>
            </a:r>
            <a:r>
              <a:rPr lang="en-US" dirty="0"/>
              <a:t>Side: JAVA EE</a:t>
            </a:r>
          </a:p>
          <a:p>
            <a:pPr marL="0" lvl="0" indent="0">
              <a:buNone/>
            </a:pPr>
            <a:r>
              <a:rPr lang="en-US" dirty="0"/>
              <a:t>Client Side: </a:t>
            </a:r>
            <a:r>
              <a:rPr lang="en-US" dirty="0" err="1"/>
              <a:t>JavaServer</a:t>
            </a:r>
            <a:r>
              <a:rPr lang="en-US" dirty="0"/>
              <a:t> </a:t>
            </a:r>
            <a:r>
              <a:rPr lang="en-US" dirty="0" smtClean="0"/>
              <a:t>Pages-JSP</a:t>
            </a:r>
            <a:endParaRPr lang="en-US" dirty="0"/>
          </a:p>
          <a:p>
            <a:pPr marL="0" lvl="0" indent="0">
              <a:buNone/>
            </a:pPr>
            <a:r>
              <a:rPr lang="en-US" dirty="0"/>
              <a:t>Database: </a:t>
            </a:r>
            <a:r>
              <a:rPr lang="en-US" dirty="0" smtClean="0"/>
              <a:t>MYSQL</a:t>
            </a:r>
          </a:p>
          <a:p>
            <a:pPr lvl="0"/>
            <a:endParaRPr lang="en-US" dirty="0"/>
          </a:p>
          <a:p>
            <a:pPr lvl="0"/>
            <a:endParaRPr lang="en-US" dirty="0" smtClean="0"/>
          </a:p>
          <a:p>
            <a:pPr lvl="0"/>
            <a:endParaRPr lang="en-US" dirty="0"/>
          </a:p>
          <a:p>
            <a:pPr marL="0" lvl="0" indent="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Tools: Eclipse,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Tomcat-Server,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</a:rPr>
              <a:t>Github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-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Source Control, Workbench-DB Management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643188" y="365125"/>
            <a:ext cx="8710611" cy="1128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Technologies</a:t>
            </a:r>
            <a:endParaRPr lang="en-US" dirty="0"/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9484" y="1746490"/>
            <a:ext cx="1739977" cy="74224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7896" y="2741389"/>
            <a:ext cx="475903" cy="87233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3429" y="3957889"/>
            <a:ext cx="1292085" cy="668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9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643188" y="365125"/>
            <a:ext cx="8710611" cy="1128713"/>
          </a:xfrm>
        </p:spPr>
        <p:txBody>
          <a:bodyPr/>
          <a:lstStyle/>
          <a:p>
            <a:r>
              <a:rPr lang="en-US" dirty="0" smtClean="0"/>
              <a:t>Project Plan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8762867"/>
              </p:ext>
            </p:extLst>
          </p:nvPr>
        </p:nvGraphicFramePr>
        <p:xfrm>
          <a:off x="1400175" y="1943102"/>
          <a:ext cx="9544049" cy="4700592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3788637"/>
                <a:gridCol w="1801154"/>
                <a:gridCol w="2153104"/>
                <a:gridCol w="1801154"/>
              </a:tblGrid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Feature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effectLst/>
                        </a:rPr>
                        <a:t>Begin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effectLst/>
                        </a:rPr>
                        <a:t>Duration(day</a:t>
                      </a:r>
                      <a:r>
                        <a:rPr lang="en-US" sz="2000" u="none" strike="noStrike" dirty="0">
                          <a:effectLst/>
                        </a:rPr>
                        <a:t>)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smtClean="0">
                          <a:effectLst/>
                        </a:rPr>
                        <a:t>End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diagrams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env:git</a:t>
                      </a:r>
                      <a:r>
                        <a:rPr lang="en-US" sz="2000" u="none" strike="noStrike" dirty="0">
                          <a:effectLst/>
                        </a:rPr>
                        <a:t>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env:mysql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env:jsp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env:servlet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22-Jan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design:UI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design:mysql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 err="1">
                          <a:effectLst/>
                        </a:rPr>
                        <a:t>design:interfaces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23-Jan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coding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24-Jan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24-Jan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United tune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26-Jan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2000" u="none" strike="noStrike" dirty="0">
                          <a:effectLst/>
                        </a:rPr>
                        <a:t>1.5</a:t>
                      </a:r>
                      <a:endParaRPr lang="nb-NO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2000" u="none" strike="noStrike" dirty="0">
                          <a:effectLst/>
                        </a:rPr>
                        <a:t>27-Jan</a:t>
                      </a:r>
                      <a:endParaRPr lang="fi-FI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9171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Improve the material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28-Jan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2000" u="none" strike="noStrike" dirty="0">
                          <a:effectLst/>
                        </a:rPr>
                        <a:t>28-Jan</a:t>
                      </a:r>
                      <a:endParaRPr lang="mr-IN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81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643188" y="365125"/>
            <a:ext cx="8710611" cy="1128713"/>
          </a:xfrm>
        </p:spPr>
        <p:txBody>
          <a:bodyPr/>
          <a:lstStyle/>
          <a:p>
            <a:r>
              <a:rPr lang="en-US" dirty="0" smtClean="0"/>
              <a:t>Architecture Diagram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409700"/>
            <a:ext cx="67056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79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475760"/>
              </p:ext>
            </p:extLst>
          </p:nvPr>
        </p:nvGraphicFramePr>
        <p:xfrm>
          <a:off x="342898" y="2386011"/>
          <a:ext cx="11329990" cy="3757614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887928"/>
                <a:gridCol w="1887928"/>
                <a:gridCol w="1887928"/>
                <a:gridCol w="1887928"/>
                <a:gridCol w="1889139"/>
                <a:gridCol w="1889139"/>
              </a:tblGrid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Student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Professor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Course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Material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Feedback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Student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Teach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Enroll 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Downloaded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Given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Professor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Taught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Create 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Uploaded 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Replied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Course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Enrolled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Created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Referenced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Referenced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Material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Download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Uploaded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Referenced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62626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Feedback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Given by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Replied by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Referenced 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 </a:t>
                      </a:r>
                      <a:endParaRPr lang="en-US" sz="20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643188" y="365125"/>
            <a:ext cx="8710611" cy="1128713"/>
          </a:xfrm>
        </p:spPr>
        <p:txBody>
          <a:bodyPr/>
          <a:lstStyle/>
          <a:p>
            <a:r>
              <a:rPr lang="en-US" dirty="0" smtClean="0"/>
              <a:t>Association Matrix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523875" y="365125"/>
            <a:ext cx="1914525" cy="112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4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 rot="16200000">
            <a:off x="-3479008" y="-402115"/>
            <a:ext cx="8710611" cy="1128713"/>
          </a:xfrm>
        </p:spPr>
        <p:txBody>
          <a:bodyPr/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-80964" y="5137150"/>
            <a:ext cx="1914525" cy="1128713"/>
          </a:xfrm>
          <a:prstGeom prst="rect">
            <a:avLst/>
          </a:prstGeom>
        </p:spPr>
      </p:pic>
      <p:pic>
        <p:nvPicPr>
          <p:cNvPr id="10" name="Picture 9" descr="../../../../../Users/jamsrandorjb/Documents/test/EnglishLearningOnline/Documents/ClassDiagram_EnglishLear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692" y="-94933"/>
            <a:ext cx="5936615" cy="70478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551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291</Words>
  <Application>Microsoft Macintosh PowerPoint</Application>
  <PresentationFormat>Widescreen</PresentationFormat>
  <Paragraphs>129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Mangal</vt:lpstr>
      <vt:lpstr>Times New Roman</vt:lpstr>
      <vt:lpstr>Wingdings</vt:lpstr>
      <vt:lpstr>Arial</vt:lpstr>
      <vt:lpstr>Office Theme</vt:lpstr>
      <vt:lpstr>Modern Programming Practices</vt:lpstr>
      <vt:lpstr>Who wants to improve his or her English?</vt:lpstr>
      <vt:lpstr>English Learning Online System</vt:lpstr>
      <vt:lpstr>Description</vt:lpstr>
      <vt:lpstr>PowerPoint Presentation</vt:lpstr>
      <vt:lpstr>Project Plan</vt:lpstr>
      <vt:lpstr>Architecture Diagram</vt:lpstr>
      <vt:lpstr>Association Matrix</vt:lpstr>
      <vt:lpstr>Class Diagram</vt:lpstr>
      <vt:lpstr>Use Case Diagram</vt:lpstr>
      <vt:lpstr>Use Case Diagram</vt:lpstr>
      <vt:lpstr>Sequence Diagram</vt:lpstr>
      <vt:lpstr>Sequence Diagram</vt:lpstr>
      <vt:lpstr>Experience  Share</vt:lpstr>
      <vt:lpstr>Thank You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CS401: Modern Programming </dc:title>
  <dc:creator>Jamsrandorj B</dc:creator>
  <cp:lastModifiedBy>mylove7963@126.com</cp:lastModifiedBy>
  <cp:revision>27</cp:revision>
  <dcterms:created xsi:type="dcterms:W3CDTF">2018-01-29T04:57:35Z</dcterms:created>
  <dcterms:modified xsi:type="dcterms:W3CDTF">2018-01-29T20:37:09Z</dcterms:modified>
</cp:coreProperties>
</file>

<file path=docProps/thumbnail.jpeg>
</file>